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4"/>
  </p:sldMasterIdLst>
  <p:notesMasterIdLst>
    <p:notesMasterId r:id="rId33"/>
  </p:notesMasterIdLst>
  <p:sldIdLst>
    <p:sldId id="259" r:id="rId5"/>
    <p:sldId id="390" r:id="rId6"/>
    <p:sldId id="388" r:id="rId7"/>
    <p:sldId id="389" r:id="rId8"/>
    <p:sldId id="391" r:id="rId9"/>
    <p:sldId id="392" r:id="rId10"/>
    <p:sldId id="393" r:id="rId11"/>
    <p:sldId id="264" r:id="rId12"/>
    <p:sldId id="385" r:id="rId13"/>
    <p:sldId id="386" r:id="rId14"/>
    <p:sldId id="308" r:id="rId15"/>
    <p:sldId id="387" r:id="rId16"/>
    <p:sldId id="309" r:id="rId17"/>
    <p:sldId id="310" r:id="rId18"/>
    <p:sldId id="311" r:id="rId19"/>
    <p:sldId id="339" r:id="rId20"/>
    <p:sldId id="357" r:id="rId21"/>
    <p:sldId id="384" r:id="rId22"/>
    <p:sldId id="451" r:id="rId23"/>
    <p:sldId id="452" r:id="rId24"/>
    <p:sldId id="394" r:id="rId25"/>
    <p:sldId id="348" r:id="rId26"/>
    <p:sldId id="302" r:id="rId27"/>
    <p:sldId id="303" r:id="rId28"/>
    <p:sldId id="304" r:id="rId29"/>
    <p:sldId id="305" r:id="rId30"/>
    <p:sldId id="306" r:id="rId31"/>
    <p:sldId id="307" r:id="rId32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5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Lamb" userId="86b6c18b-c5c7-4e2b-b0c5-dec659e08c82" providerId="ADAL" clId="{1E53E0F1-1942-4AFB-B03A-A9777E729377}"/>
    <pc:docChg chg="undo addSld delSld modSld">
      <pc:chgData name="C Lamb" userId="86b6c18b-c5c7-4e2b-b0c5-dec659e08c82" providerId="ADAL" clId="{1E53E0F1-1942-4AFB-B03A-A9777E729377}" dt="2024-01-05T14:01:02.730" v="56"/>
      <pc:docMkLst>
        <pc:docMk/>
      </pc:docMkLst>
      <pc:sldChg chg="modSp">
        <pc:chgData name="C Lamb" userId="86b6c18b-c5c7-4e2b-b0c5-dec659e08c82" providerId="ADAL" clId="{1E53E0F1-1942-4AFB-B03A-A9777E729377}" dt="2024-01-05T13:53:36.397" v="26" actId="20577"/>
        <pc:sldMkLst>
          <pc:docMk/>
          <pc:sldMk cId="2658611103" sldId="259"/>
        </pc:sldMkLst>
        <pc:spChg chg="mod">
          <ac:chgData name="C Lamb" userId="86b6c18b-c5c7-4e2b-b0c5-dec659e08c82" providerId="ADAL" clId="{1E53E0F1-1942-4AFB-B03A-A9777E729377}" dt="2024-01-05T13:53:36.397" v="26" actId="20577"/>
          <ac:spMkLst>
            <pc:docMk/>
            <pc:sldMk cId="2658611103" sldId="259"/>
            <ac:spMk id="3" creationId="{00000000-0000-0000-0000-000000000000}"/>
          </ac:spMkLst>
        </pc:spChg>
      </pc:sldChg>
      <pc:sldChg chg="add">
        <pc:chgData name="C Lamb" userId="86b6c18b-c5c7-4e2b-b0c5-dec659e08c82" providerId="ADAL" clId="{1E53E0F1-1942-4AFB-B03A-A9777E729377}" dt="2024-01-05T14:01:02.730" v="56"/>
        <pc:sldMkLst>
          <pc:docMk/>
          <pc:sldMk cId="1338855035" sldId="302"/>
        </pc:sldMkLst>
      </pc:sldChg>
      <pc:sldChg chg="add">
        <pc:chgData name="C Lamb" userId="86b6c18b-c5c7-4e2b-b0c5-dec659e08c82" providerId="ADAL" clId="{1E53E0F1-1942-4AFB-B03A-A9777E729377}" dt="2024-01-05T14:01:02.730" v="56"/>
        <pc:sldMkLst>
          <pc:docMk/>
          <pc:sldMk cId="2659714167" sldId="303"/>
        </pc:sldMkLst>
      </pc:sldChg>
      <pc:sldChg chg="add">
        <pc:chgData name="C Lamb" userId="86b6c18b-c5c7-4e2b-b0c5-dec659e08c82" providerId="ADAL" clId="{1E53E0F1-1942-4AFB-B03A-A9777E729377}" dt="2024-01-05T14:01:02.730" v="56"/>
        <pc:sldMkLst>
          <pc:docMk/>
          <pc:sldMk cId="1672566280" sldId="304"/>
        </pc:sldMkLst>
      </pc:sldChg>
      <pc:sldChg chg="add">
        <pc:chgData name="C Lamb" userId="86b6c18b-c5c7-4e2b-b0c5-dec659e08c82" providerId="ADAL" clId="{1E53E0F1-1942-4AFB-B03A-A9777E729377}" dt="2024-01-05T14:01:02.730" v="56"/>
        <pc:sldMkLst>
          <pc:docMk/>
          <pc:sldMk cId="1864458741" sldId="305"/>
        </pc:sldMkLst>
      </pc:sldChg>
      <pc:sldChg chg="add">
        <pc:chgData name="C Lamb" userId="86b6c18b-c5c7-4e2b-b0c5-dec659e08c82" providerId="ADAL" clId="{1E53E0F1-1942-4AFB-B03A-A9777E729377}" dt="2024-01-05T14:01:02.730" v="56"/>
        <pc:sldMkLst>
          <pc:docMk/>
          <pc:sldMk cId="602924791" sldId="306"/>
        </pc:sldMkLst>
      </pc:sldChg>
      <pc:sldChg chg="add">
        <pc:chgData name="C Lamb" userId="86b6c18b-c5c7-4e2b-b0c5-dec659e08c82" providerId="ADAL" clId="{1E53E0F1-1942-4AFB-B03A-A9777E729377}" dt="2024-01-05T14:01:02.730" v="56"/>
        <pc:sldMkLst>
          <pc:docMk/>
          <pc:sldMk cId="1889934959" sldId="307"/>
        </pc:sldMkLst>
      </pc:sldChg>
      <pc:sldChg chg="add">
        <pc:chgData name="C Lamb" userId="86b6c18b-c5c7-4e2b-b0c5-dec659e08c82" providerId="ADAL" clId="{1E53E0F1-1942-4AFB-B03A-A9777E729377}" dt="2024-01-05T14:01:02.730" v="56"/>
        <pc:sldMkLst>
          <pc:docMk/>
          <pc:sldMk cId="2105324631" sldId="348"/>
        </pc:sldMkLst>
      </pc:sldChg>
      <pc:sldChg chg="add del">
        <pc:chgData name="C Lamb" userId="86b6c18b-c5c7-4e2b-b0c5-dec659e08c82" providerId="ADAL" clId="{1E53E0F1-1942-4AFB-B03A-A9777E729377}" dt="2024-01-05T13:54:13.486" v="51" actId="2696"/>
        <pc:sldMkLst>
          <pc:docMk/>
          <pc:sldMk cId="895274679" sldId="384"/>
        </pc:sldMkLst>
      </pc:sldChg>
      <pc:sldChg chg="add">
        <pc:chgData name="C Lamb" userId="86b6c18b-c5c7-4e2b-b0c5-dec659e08c82" providerId="ADAL" clId="{1E53E0F1-1942-4AFB-B03A-A9777E729377}" dt="2024-01-05T13:56:55.921" v="55"/>
        <pc:sldMkLst>
          <pc:docMk/>
          <pc:sldMk cId="221085312" sldId="394"/>
        </pc:sldMkLst>
      </pc:sldChg>
      <pc:sldChg chg="del">
        <pc:chgData name="C Lamb" userId="86b6c18b-c5c7-4e2b-b0c5-dec659e08c82" providerId="ADAL" clId="{1E53E0F1-1942-4AFB-B03A-A9777E729377}" dt="2024-01-05T13:54:07.501" v="39" actId="2696"/>
        <pc:sldMkLst>
          <pc:docMk/>
          <pc:sldMk cId="213484286" sldId="397"/>
        </pc:sldMkLst>
      </pc:sldChg>
      <pc:sldChg chg="del">
        <pc:chgData name="C Lamb" userId="86b6c18b-c5c7-4e2b-b0c5-dec659e08c82" providerId="ADAL" clId="{1E53E0F1-1942-4AFB-B03A-A9777E729377}" dt="2024-01-05T13:54:07.869" v="40" actId="2696"/>
        <pc:sldMkLst>
          <pc:docMk/>
          <pc:sldMk cId="1360898771" sldId="398"/>
        </pc:sldMkLst>
      </pc:sldChg>
      <pc:sldChg chg="del">
        <pc:chgData name="C Lamb" userId="86b6c18b-c5c7-4e2b-b0c5-dec659e08c82" providerId="ADAL" clId="{1E53E0F1-1942-4AFB-B03A-A9777E729377}" dt="2024-01-05T13:54:09.261" v="41" actId="2696"/>
        <pc:sldMkLst>
          <pc:docMk/>
          <pc:sldMk cId="1479286566" sldId="399"/>
        </pc:sldMkLst>
      </pc:sldChg>
      <pc:sldChg chg="del">
        <pc:chgData name="C Lamb" userId="86b6c18b-c5c7-4e2b-b0c5-dec659e08c82" providerId="ADAL" clId="{1E53E0F1-1942-4AFB-B03A-A9777E729377}" dt="2024-01-05T13:54:09.669" v="42" actId="2696"/>
        <pc:sldMkLst>
          <pc:docMk/>
          <pc:sldMk cId="499881546" sldId="400"/>
        </pc:sldMkLst>
      </pc:sldChg>
      <pc:sldChg chg="del">
        <pc:chgData name="C Lamb" userId="86b6c18b-c5c7-4e2b-b0c5-dec659e08c82" providerId="ADAL" clId="{1E53E0F1-1942-4AFB-B03A-A9777E729377}" dt="2024-01-05T13:54:09.974" v="43" actId="2696"/>
        <pc:sldMkLst>
          <pc:docMk/>
          <pc:sldMk cId="1531500135" sldId="401"/>
        </pc:sldMkLst>
      </pc:sldChg>
      <pc:sldChg chg="del">
        <pc:chgData name="C Lamb" userId="86b6c18b-c5c7-4e2b-b0c5-dec659e08c82" providerId="ADAL" clId="{1E53E0F1-1942-4AFB-B03A-A9777E729377}" dt="2024-01-05T13:54:10.258" v="44" actId="2696"/>
        <pc:sldMkLst>
          <pc:docMk/>
          <pc:sldMk cId="1692306868" sldId="402"/>
        </pc:sldMkLst>
      </pc:sldChg>
      <pc:sldChg chg="del">
        <pc:chgData name="C Lamb" userId="86b6c18b-c5c7-4e2b-b0c5-dec659e08c82" providerId="ADAL" clId="{1E53E0F1-1942-4AFB-B03A-A9777E729377}" dt="2024-01-05T13:54:10.511" v="45" actId="2696"/>
        <pc:sldMkLst>
          <pc:docMk/>
          <pc:sldMk cId="4256939287" sldId="403"/>
        </pc:sldMkLst>
      </pc:sldChg>
      <pc:sldChg chg="del">
        <pc:chgData name="C Lamb" userId="86b6c18b-c5c7-4e2b-b0c5-dec659e08c82" providerId="ADAL" clId="{1E53E0F1-1942-4AFB-B03A-A9777E729377}" dt="2024-01-05T13:54:10.978" v="47" actId="2696"/>
        <pc:sldMkLst>
          <pc:docMk/>
          <pc:sldMk cId="3493704289" sldId="404"/>
        </pc:sldMkLst>
      </pc:sldChg>
      <pc:sldChg chg="del">
        <pc:chgData name="C Lamb" userId="86b6c18b-c5c7-4e2b-b0c5-dec659e08c82" providerId="ADAL" clId="{1E53E0F1-1942-4AFB-B03A-A9777E729377}" dt="2024-01-05T13:54:11.203" v="48" actId="2696"/>
        <pc:sldMkLst>
          <pc:docMk/>
          <pc:sldMk cId="134988483" sldId="405"/>
        </pc:sldMkLst>
      </pc:sldChg>
      <pc:sldChg chg="del">
        <pc:chgData name="C Lamb" userId="86b6c18b-c5c7-4e2b-b0c5-dec659e08c82" providerId="ADAL" clId="{1E53E0F1-1942-4AFB-B03A-A9777E729377}" dt="2024-01-05T13:54:10.776" v="46" actId="2696"/>
        <pc:sldMkLst>
          <pc:docMk/>
          <pc:sldMk cId="4011682230" sldId="406"/>
        </pc:sldMkLst>
      </pc:sldChg>
      <pc:sldChg chg="add del">
        <pc:chgData name="C Lamb" userId="86b6c18b-c5c7-4e2b-b0c5-dec659e08c82" providerId="ADAL" clId="{1E53E0F1-1942-4AFB-B03A-A9777E729377}" dt="2024-01-05T13:54:16.775" v="53" actId="2696"/>
        <pc:sldMkLst>
          <pc:docMk/>
          <pc:sldMk cId="3726575333" sldId="407"/>
        </pc:sldMkLst>
      </pc:sldChg>
      <pc:sldChg chg="del">
        <pc:chgData name="C Lamb" userId="86b6c18b-c5c7-4e2b-b0c5-dec659e08c82" providerId="ADAL" clId="{1E53E0F1-1942-4AFB-B03A-A9777E729377}" dt="2024-01-05T13:53:52.221" v="27" actId="2696"/>
        <pc:sldMkLst>
          <pc:docMk/>
          <pc:sldMk cId="1405688876" sldId="408"/>
        </pc:sldMkLst>
      </pc:sldChg>
      <pc:sldChg chg="del">
        <pc:chgData name="C Lamb" userId="86b6c18b-c5c7-4e2b-b0c5-dec659e08c82" providerId="ADAL" clId="{1E53E0F1-1942-4AFB-B03A-A9777E729377}" dt="2024-01-05T13:53:52.862" v="28" actId="2696"/>
        <pc:sldMkLst>
          <pc:docMk/>
          <pc:sldMk cId="1477617368" sldId="409"/>
        </pc:sldMkLst>
      </pc:sldChg>
      <pc:sldChg chg="del">
        <pc:chgData name="C Lamb" userId="86b6c18b-c5c7-4e2b-b0c5-dec659e08c82" providerId="ADAL" clId="{1E53E0F1-1942-4AFB-B03A-A9777E729377}" dt="2024-01-05T13:53:53.380" v="29" actId="2696"/>
        <pc:sldMkLst>
          <pc:docMk/>
          <pc:sldMk cId="1194172787" sldId="410"/>
        </pc:sldMkLst>
      </pc:sldChg>
      <pc:sldChg chg="del">
        <pc:chgData name="C Lamb" userId="86b6c18b-c5c7-4e2b-b0c5-dec659e08c82" providerId="ADAL" clId="{1E53E0F1-1942-4AFB-B03A-A9777E729377}" dt="2024-01-05T13:53:54.498" v="30" actId="2696"/>
        <pc:sldMkLst>
          <pc:docMk/>
          <pc:sldMk cId="1888633388" sldId="411"/>
        </pc:sldMkLst>
      </pc:sldChg>
      <pc:sldChg chg="del">
        <pc:chgData name="C Lamb" userId="86b6c18b-c5c7-4e2b-b0c5-dec659e08c82" providerId="ADAL" clId="{1E53E0F1-1942-4AFB-B03A-A9777E729377}" dt="2024-01-05T13:53:54.963" v="31" actId="2696"/>
        <pc:sldMkLst>
          <pc:docMk/>
          <pc:sldMk cId="2044781027" sldId="412"/>
        </pc:sldMkLst>
      </pc:sldChg>
      <pc:sldChg chg="del">
        <pc:chgData name="C Lamb" userId="86b6c18b-c5c7-4e2b-b0c5-dec659e08c82" providerId="ADAL" clId="{1E53E0F1-1942-4AFB-B03A-A9777E729377}" dt="2024-01-05T13:53:55.379" v="32" actId="2696"/>
        <pc:sldMkLst>
          <pc:docMk/>
          <pc:sldMk cId="2373183051" sldId="413"/>
        </pc:sldMkLst>
      </pc:sldChg>
      <pc:sldChg chg="del">
        <pc:chgData name="C Lamb" userId="86b6c18b-c5c7-4e2b-b0c5-dec659e08c82" providerId="ADAL" clId="{1E53E0F1-1942-4AFB-B03A-A9777E729377}" dt="2024-01-05T13:53:55.781" v="33" actId="2696"/>
        <pc:sldMkLst>
          <pc:docMk/>
          <pc:sldMk cId="3000945813" sldId="414"/>
        </pc:sldMkLst>
      </pc:sldChg>
      <pc:sldChg chg="del">
        <pc:chgData name="C Lamb" userId="86b6c18b-c5c7-4e2b-b0c5-dec659e08c82" providerId="ADAL" clId="{1E53E0F1-1942-4AFB-B03A-A9777E729377}" dt="2024-01-05T13:53:56.147" v="34" actId="2696"/>
        <pc:sldMkLst>
          <pc:docMk/>
          <pc:sldMk cId="3224793702" sldId="415"/>
        </pc:sldMkLst>
      </pc:sldChg>
      <pc:sldChg chg="del">
        <pc:chgData name="C Lamb" userId="86b6c18b-c5c7-4e2b-b0c5-dec659e08c82" providerId="ADAL" clId="{1E53E0F1-1942-4AFB-B03A-A9777E729377}" dt="2024-01-05T13:53:56.529" v="35" actId="2696"/>
        <pc:sldMkLst>
          <pc:docMk/>
          <pc:sldMk cId="3013056937" sldId="416"/>
        </pc:sldMkLst>
      </pc:sldChg>
      <pc:sldChg chg="del">
        <pc:chgData name="C Lamb" userId="86b6c18b-c5c7-4e2b-b0c5-dec659e08c82" providerId="ADAL" clId="{1E53E0F1-1942-4AFB-B03A-A9777E729377}" dt="2024-01-05T13:53:56.911" v="36" actId="2696"/>
        <pc:sldMkLst>
          <pc:docMk/>
          <pc:sldMk cId="2555721263" sldId="417"/>
        </pc:sldMkLst>
      </pc:sldChg>
      <pc:sldChg chg="del">
        <pc:chgData name="C Lamb" userId="86b6c18b-c5c7-4e2b-b0c5-dec659e08c82" providerId="ADAL" clId="{1E53E0F1-1942-4AFB-B03A-A9777E729377}" dt="2024-01-05T13:53:57.407" v="37" actId="2696"/>
        <pc:sldMkLst>
          <pc:docMk/>
          <pc:sldMk cId="4002151010" sldId="418"/>
        </pc:sldMkLst>
      </pc:sldChg>
      <pc:sldChg chg="del">
        <pc:chgData name="C Lamb" userId="86b6c18b-c5c7-4e2b-b0c5-dec659e08c82" providerId="ADAL" clId="{1E53E0F1-1942-4AFB-B03A-A9777E729377}" dt="2024-01-05T13:53:57.828" v="38" actId="2696"/>
        <pc:sldMkLst>
          <pc:docMk/>
          <pc:sldMk cId="1531354535" sldId="419"/>
        </pc:sldMkLst>
      </pc:sldChg>
      <pc:sldChg chg="add">
        <pc:chgData name="C Lamb" userId="86b6c18b-c5c7-4e2b-b0c5-dec659e08c82" providerId="ADAL" clId="{1E53E0F1-1942-4AFB-B03A-A9777E729377}" dt="2024-01-05T13:56:33.026" v="54"/>
        <pc:sldMkLst>
          <pc:docMk/>
          <pc:sldMk cId="978602360" sldId="451"/>
        </pc:sldMkLst>
      </pc:sldChg>
      <pc:sldChg chg="add">
        <pc:chgData name="C Lamb" userId="86b6c18b-c5c7-4e2b-b0c5-dec659e08c82" providerId="ADAL" clId="{1E53E0F1-1942-4AFB-B03A-A9777E729377}" dt="2024-01-05T13:56:33.026" v="54"/>
        <pc:sldMkLst>
          <pc:docMk/>
          <pc:sldMk cId="1906640180" sldId="4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DC248-5959-4B30-A17D-483C8E0ECFB8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88D89-2486-4EDD-B0D7-D554CB8187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64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B5BA1-263C-4976-ADD6-115626233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74D0A8-89E9-447F-BD29-2148ECE1F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ADCE1-8578-4084-8FD0-32B18629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5F14-2774-4A87-ABC3-4D84813DC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086B42-1FED-4086-A3FC-0250075AA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B594AA-6598-4B2B-8B94-72D26D28C8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C6EB94-62C1-4522-B1D2-2F0681ED7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70" y="432781"/>
            <a:ext cx="4791258" cy="19794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4CA99F-8261-4ADA-8847-D8533FAE53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E47C-FD18-4F78-86E1-AE32F2077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A2BC-5CC3-446B-9E29-DC81E3C4C3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A774D-6DA9-43A6-8641-8C75859A9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33B8A-806A-4EA9-BABB-A864579E0FE8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5BF2A-1568-4EF1-ACF9-BE43F706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05F36-B018-46F6-AB63-2DB3792E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78B9-22EB-4D08-A9A4-B5BF1EF1AF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DC292A-10BA-4ABF-86C3-11ADFF3CA1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1671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63644E-34D1-4B61-9310-99DD8E6A63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E3C3EE-3AE1-4B00-A6DF-2CBFA1F6F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6CEE1-3896-40C8-811A-C851B71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0F2E-E8C6-45BB-803D-B2ACB7D57EFE}" type="datetime1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24C66-6E9B-4DE8-90D4-7901E7195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AA3A0-E1DF-4660-870F-60789908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478B9-22EB-4D08-A9A4-B5BF1EF1AF2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DE09C8-D670-4260-8567-3615B25C4A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59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78BE-2C9F-4B2C-9C58-A9E6F6B68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601E9-D7B6-4DC5-8902-B9054B34DC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1ABB4-85F7-46C0-A498-98281BE88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579F7-3176-48E9-865A-79251EB38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A20CC-40DF-414E-A997-7599F2A87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03D1DE-1303-407A-8029-2FB4636BF2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4B6CD-B772-4EFE-ABF1-80CE490813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90" y="454044"/>
            <a:ext cx="2778054" cy="1147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8CB9A8-016D-4939-8B5B-30689EA6D9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02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908C5-B2C2-4627-9FAA-77E946249A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0B499-21AD-43C9-968E-5B97A5F46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93C6E-C697-4663-B103-1F0D78F6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BB60E-2911-4F98-840E-C5E0E1D16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A360E-9E00-4A4D-9AD0-BBB348C3E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022A7A-560E-4959-B694-3265034F164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235745-1DEB-4D42-B977-4A33EB2927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90" y="454044"/>
            <a:ext cx="2778054" cy="1147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41FF13-FF83-4CEF-8847-1372318FAB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36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782F-3CFC-40E2-987B-FD800776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0544-3077-4B25-8D98-A21C94AFA1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A1906-065B-44A1-8541-60B41F0A8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2FF74-5F8D-43DE-9717-D511EA65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0D819-3E94-4798-AB1F-DAEBB6C67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4BE04C-258D-43AF-B1DF-E328E5DC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7EEDB8-F6FC-47B2-89D9-3DD5E179F86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42CAE3-8162-477C-822F-6E8DB4217F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90" y="454044"/>
            <a:ext cx="2778054" cy="11477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0DBC13-62B2-4466-A030-7FFABC58C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6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F9765-0D62-4187-920D-EE2F0B4B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04829-B3DE-49BD-B356-22EBD3AF8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F609D1-6ED6-422E-BD38-E0F70E387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AF6854-5199-4104-9FAA-7A1E689033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D5B608-3505-4031-93AD-B3853AE7B9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009B73-5A92-42E5-8F4D-20BFEDADB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C0458-3F35-4219-8125-23A022CA2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5A07F-C80D-4E4E-A053-1857A1976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CBAA7E-0404-44EF-A0DF-65ABA8BF4C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32FCB2-7819-46FE-AD31-A7743B2FE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944C09-BEC1-471E-93B7-CA86E50875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90" y="454044"/>
            <a:ext cx="2778054" cy="11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5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9D3E-6F57-450F-A177-3ADE5EF10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18B63-6203-4C42-9D10-A78F94C81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C52C46-B1B5-4697-BAF3-820E2C7A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83400-73BD-4B43-B092-13073048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FE47D2-1AD7-46FC-9210-1CE81EC47A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443E8-72D5-46BA-BD25-C99E896EBB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90" y="454044"/>
            <a:ext cx="2778054" cy="11477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999C18-FBB3-401D-B6F3-17F2EB3F62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476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B7534-C9E2-4004-8A49-6742A323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C3139-C809-4983-B693-DA949CFDD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6B62C-809E-442A-9FC1-9717F5BF1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BC52D-9EED-4BD9-97E5-F702C7550D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89911-3294-47F9-B846-701297287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B620B2-A7B4-4833-A88A-7B214F6C60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90" y="454044"/>
            <a:ext cx="2778054" cy="114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7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5D087-353A-4203-9B92-CD525D37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33EFB-1FE6-4DD4-B6E5-1C2B80DB7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59AF0-7F0D-42E0-904E-EDBFFFBDB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0B847-0713-4F22-AB16-54BD96964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22DD14-190E-41D7-9BD1-A57B263B6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F23988-E3F9-4880-BEF6-087BE112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229681-4137-43EA-BD2F-F72AD6CC344C}"/>
              </a:ext>
            </a:extLst>
          </p:cNvPr>
          <p:cNvSpPr/>
          <p:nvPr userDrawn="1"/>
        </p:nvSpPr>
        <p:spPr>
          <a:xfrm>
            <a:off x="0" y="-4763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A29AE6-4A30-42AC-A39E-F48341A139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D823B-E860-4E72-BB20-B6B5F0830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001" y="215855"/>
            <a:ext cx="2195607" cy="907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88612-3228-4904-92E5-6AD25B3B1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196E38-78E6-4CE6-81A6-D674ADD7CB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CFD94-BD20-4F1B-8EEC-0E8792738E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30CD5-FFA5-4226-9259-6775890B0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786E9-5EBB-40FE-A891-7D94F6D69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3803A-408D-43ED-8669-E7F08B665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F123A8-09F9-45EA-936E-A0D51564FA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55" b="54073"/>
          <a:stretch/>
        </p:blipFill>
        <p:spPr>
          <a:xfrm>
            <a:off x="0" y="6272463"/>
            <a:ext cx="12192000" cy="61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8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CC944-D8E8-4DD9-9CC2-9603F9A33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3B762-E2A7-4AE7-A43D-60D00C259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5B2FA-8843-422A-9782-F75B552BF2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FF10B-F02D-4BD9-90EA-D7081D62770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9A081-0921-42FF-BF83-BEBEF760D2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43E7A-452A-4A25-9665-CD4F9FC8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BC1A8-DE6D-4E32-B0C8-6A1ECC9163F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DD0FE-A7FF-43E8-A6AC-CFAEAA7914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E56DC5-9F40-4B49-B00A-F1749932CE0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790" y="454044"/>
            <a:ext cx="2778054" cy="11477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2A52FDE-5F3B-4407-9D6E-2004B3F18B3B}"/>
              </a:ext>
            </a:extLst>
          </p:cNvPr>
          <p:cNvSpPr/>
          <p:nvPr userDrawn="1"/>
        </p:nvSpPr>
        <p:spPr>
          <a:xfrm>
            <a:off x="0" y="6079958"/>
            <a:ext cx="12175958" cy="778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38795-A9C8-486F-94D2-033B4D582ABB}"/>
              </a:ext>
            </a:extLst>
          </p:cNvPr>
          <p:cNvSpPr txBox="1"/>
          <p:nvPr userDrawn="1"/>
        </p:nvSpPr>
        <p:spPr>
          <a:xfrm>
            <a:off x="838200" y="6240379"/>
            <a:ext cx="504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Insert name of event and location on Master Slide</a:t>
            </a:r>
          </a:p>
        </p:txBody>
      </p:sp>
    </p:spTree>
    <p:extLst>
      <p:ext uri="{BB962C8B-B14F-4D97-AF65-F5344CB8AC3E}">
        <p14:creationId xmlns:p14="http://schemas.microsoft.com/office/powerpoint/2010/main" val="75782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Words for rehearsal only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Telford Sings Events 2024</a:t>
            </a:r>
          </a:p>
        </p:txBody>
      </p:sp>
    </p:spTree>
    <p:extLst>
      <p:ext uri="{BB962C8B-B14F-4D97-AF65-F5344CB8AC3E}">
        <p14:creationId xmlns:p14="http://schemas.microsoft.com/office/powerpoint/2010/main" val="2658611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18052" y="424070"/>
            <a:ext cx="11582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Something Keeps Drinking Half Of The </a:t>
            </a:r>
          </a:p>
          <a:p>
            <a:r>
              <a:rPr lang="en-GB" sz="3200" i="1" dirty="0"/>
              <a:t>Local Swimming Pool</a:t>
            </a:r>
          </a:p>
          <a:p>
            <a:endParaRPr lang="en-GB" sz="3200" dirty="0"/>
          </a:p>
          <a:p>
            <a:pPr algn="ctr"/>
            <a:r>
              <a:rPr lang="en-US" sz="4800" dirty="0"/>
              <a:t>So half my class at school don't get to go into the pool</a:t>
            </a:r>
          </a:p>
          <a:p>
            <a:pPr algn="ctr"/>
            <a:r>
              <a:rPr lang="en-US" sz="4800" dirty="0"/>
              <a:t>Instead we have to have our swimming lessons in the bath!</a:t>
            </a:r>
          </a:p>
          <a:p>
            <a:pPr algn="ctr"/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88852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18052" y="424070"/>
            <a:ext cx="115824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/>
              <a:t>Something keeps…</a:t>
            </a:r>
          </a:p>
          <a:p>
            <a:endParaRPr lang="en-GB" sz="3200" dirty="0"/>
          </a:p>
          <a:p>
            <a:pPr algn="ctr"/>
            <a:r>
              <a:rPr lang="en-US" sz="4400" b="1" dirty="0"/>
              <a:t>2</a:t>
            </a:r>
            <a:r>
              <a:rPr lang="en-US" sz="4400" dirty="0"/>
              <a:t>  Something keeps drinking the whole</a:t>
            </a:r>
          </a:p>
          <a:p>
            <a:pPr algn="ctr"/>
            <a:r>
              <a:rPr lang="en-US" sz="4400" dirty="0"/>
              <a:t>Something keeps drinking the whole left</a:t>
            </a:r>
          </a:p>
          <a:p>
            <a:pPr algn="ctr"/>
            <a:r>
              <a:rPr lang="en-US" sz="4400" dirty="0"/>
              <a:t>Something keeps drinking the whole left-hand</a:t>
            </a:r>
          </a:p>
          <a:p>
            <a:pPr algn="ctr"/>
            <a:r>
              <a:rPr lang="en-US" sz="4400" dirty="0"/>
              <a:t>Something keeps drinking the whole left-hand-side </a:t>
            </a:r>
          </a:p>
          <a:p>
            <a:pPr algn="ctr"/>
            <a:r>
              <a:rPr lang="en-US" sz="4400" dirty="0"/>
              <a:t>Something keeps drinking the whole left-hand-side of the swimming pool</a:t>
            </a:r>
          </a:p>
        </p:txBody>
      </p:sp>
    </p:spTree>
    <p:extLst>
      <p:ext uri="{BB962C8B-B14F-4D97-AF65-F5344CB8AC3E}">
        <p14:creationId xmlns:p14="http://schemas.microsoft.com/office/powerpoint/2010/main" val="32425094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18052" y="424070"/>
            <a:ext cx="115824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/>
              <a:t>Something keeps…</a:t>
            </a:r>
          </a:p>
          <a:p>
            <a:endParaRPr lang="en-GB" sz="4400" dirty="0"/>
          </a:p>
          <a:p>
            <a:pPr algn="ctr"/>
            <a:r>
              <a:rPr lang="en-US" sz="4800" dirty="0"/>
              <a:t>Never the right side, Never the right side, Never the right side,</a:t>
            </a:r>
          </a:p>
          <a:p>
            <a:pPr algn="ctr"/>
            <a:r>
              <a:rPr lang="en-US" sz="4800" dirty="0"/>
              <a:t>Never the whole pool drained halfway</a:t>
            </a:r>
          </a:p>
          <a:p>
            <a:pPr algn="ctr"/>
            <a:r>
              <a:rPr lang="en-US" sz="4800" dirty="0"/>
              <a:t>So we've had a lot of practice swimming from A to B</a:t>
            </a:r>
          </a:p>
          <a:p>
            <a:pPr algn="ctr"/>
            <a:r>
              <a:rPr lang="en-US" sz="4800" dirty="0"/>
              <a:t>Yet sadly B to A is still a mystery to me  </a:t>
            </a:r>
          </a:p>
          <a:p>
            <a:pPr algn="ctr"/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077726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18052" y="424070"/>
            <a:ext cx="115824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Something keeps…</a:t>
            </a:r>
          </a:p>
          <a:p>
            <a:endParaRPr lang="en-GB" sz="4400" dirty="0"/>
          </a:p>
          <a:p>
            <a:pPr algn="ctr"/>
            <a:endParaRPr lang="en-US" sz="5400" dirty="0"/>
          </a:p>
          <a:p>
            <a:pPr algn="ctr"/>
            <a:r>
              <a:rPr lang="en-US" sz="5400" dirty="0"/>
              <a:t>And none of us children </a:t>
            </a:r>
          </a:p>
          <a:p>
            <a:pPr algn="ctr"/>
            <a:r>
              <a:rPr lang="en-US" sz="5400" dirty="0"/>
              <a:t>Find that very fair!</a:t>
            </a:r>
          </a:p>
          <a:p>
            <a:pPr algn="ctr"/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372810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18052" y="424070"/>
            <a:ext cx="115824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Astronaut</a:t>
            </a:r>
          </a:p>
          <a:p>
            <a:endParaRPr lang="en-GB" sz="2400" dirty="0"/>
          </a:p>
          <a:p>
            <a:pPr algn="ctr"/>
            <a:r>
              <a:rPr lang="en-US" sz="4400" b="1" dirty="0"/>
              <a:t>1 </a:t>
            </a:r>
            <a:r>
              <a:rPr lang="en-US" sz="4400" dirty="0"/>
              <a:t>I am a lonely astronaut, I made my home in space</a:t>
            </a:r>
          </a:p>
          <a:p>
            <a:pPr algn="ctr"/>
            <a:r>
              <a:rPr lang="en-US" sz="4400" dirty="0" err="1"/>
              <a:t>Mem’ries</a:t>
            </a:r>
            <a:r>
              <a:rPr lang="en-US" sz="4400" dirty="0"/>
              <a:t> of the earth below slowly start to fade</a:t>
            </a:r>
          </a:p>
          <a:p>
            <a:pPr algn="ctr"/>
            <a:r>
              <a:rPr lang="en-US" sz="4400" dirty="0"/>
              <a:t>Holding on to what it is that makes us all the same</a:t>
            </a:r>
          </a:p>
          <a:p>
            <a:pPr algn="ctr"/>
            <a:r>
              <a:rPr lang="en-US" sz="4400" dirty="0"/>
              <a:t>Is easier to do now that my view is from so far </a:t>
            </a:r>
          </a:p>
          <a:p>
            <a:pPr algn="ctr"/>
            <a:r>
              <a:rPr lang="en-US" sz="4400" dirty="0"/>
              <a:t>Away, away, away </a:t>
            </a:r>
            <a:r>
              <a:rPr lang="en-US" sz="4400" dirty="0" err="1"/>
              <a:t>away</a:t>
            </a:r>
            <a:r>
              <a:rPr lang="en-US" sz="4400" dirty="0"/>
              <a:t> </a:t>
            </a:r>
          </a:p>
          <a:p>
            <a:pPr algn="ctr"/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3845028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18052" y="424070"/>
            <a:ext cx="115824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Astronaut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endParaRPr lang="en-GB" sz="5400" dirty="0"/>
          </a:p>
          <a:p>
            <a:pPr algn="ctr"/>
            <a:r>
              <a:rPr lang="en-US" sz="4000" b="1" dirty="0"/>
              <a:t>2</a:t>
            </a:r>
            <a:r>
              <a:rPr lang="en-US" sz="4000" dirty="0"/>
              <a:t> How I long to take my fellow human by the and </a:t>
            </a:r>
          </a:p>
          <a:p>
            <a:pPr algn="ctr"/>
            <a:r>
              <a:rPr lang="en-US" sz="4000" dirty="0"/>
              <a:t>Is something that unless you’re here, you cannot understand, </a:t>
            </a:r>
          </a:p>
          <a:p>
            <a:pPr algn="ctr"/>
            <a:r>
              <a:rPr lang="en-US" sz="4000" dirty="0"/>
              <a:t>Oh, all those age old </a:t>
            </a:r>
            <a:r>
              <a:rPr lang="en-US" sz="4000" dirty="0" err="1"/>
              <a:t>diff’rences</a:t>
            </a:r>
            <a:r>
              <a:rPr lang="en-US" sz="4000" dirty="0"/>
              <a:t> that take us into war </a:t>
            </a:r>
          </a:p>
          <a:p>
            <a:pPr algn="ctr"/>
            <a:r>
              <a:rPr lang="en-US" sz="4000" dirty="0"/>
              <a:t>Pale into insignificance and make me love like never </a:t>
            </a:r>
          </a:p>
          <a:p>
            <a:pPr algn="ctr"/>
            <a:r>
              <a:rPr lang="en-US" sz="4000" dirty="0"/>
              <a:t>Before, before, before, before</a:t>
            </a:r>
          </a:p>
          <a:p>
            <a:pPr algn="ctr"/>
            <a:endParaRPr lang="en-GB" sz="9600" dirty="0"/>
          </a:p>
        </p:txBody>
      </p:sp>
    </p:spTree>
    <p:extLst>
      <p:ext uri="{BB962C8B-B14F-4D97-AF65-F5344CB8AC3E}">
        <p14:creationId xmlns:p14="http://schemas.microsoft.com/office/powerpoint/2010/main" val="236375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Astronaut </a:t>
            </a:r>
            <a:r>
              <a:rPr lang="en-US" sz="4400" i="1" dirty="0" err="1"/>
              <a:t>cont</a:t>
            </a:r>
            <a:r>
              <a:rPr lang="en-US" sz="4400" i="1" dirty="0"/>
              <a:t>…</a:t>
            </a:r>
          </a:p>
          <a:p>
            <a:endParaRPr lang="en-GB" sz="4800" dirty="0"/>
          </a:p>
          <a:p>
            <a:pPr algn="ctr"/>
            <a:r>
              <a:rPr lang="en-GB" sz="4400" b="1" dirty="0"/>
              <a:t> </a:t>
            </a:r>
            <a:r>
              <a:rPr lang="en-GB" sz="4800" b="1" dirty="0"/>
              <a:t>3. </a:t>
            </a:r>
            <a:r>
              <a:rPr lang="en-US" sz="4800" dirty="0"/>
              <a:t>I shut my eyes and think about things that I love the most </a:t>
            </a:r>
          </a:p>
          <a:p>
            <a:pPr algn="ctr"/>
            <a:r>
              <a:rPr lang="en-US" sz="4800" dirty="0"/>
              <a:t>Things that apply to humankind: </a:t>
            </a:r>
          </a:p>
          <a:p>
            <a:pPr algn="ctr"/>
            <a:r>
              <a:rPr lang="en-US" sz="4800" dirty="0"/>
              <a:t>Like </a:t>
            </a:r>
            <a:r>
              <a:rPr lang="en-US" sz="4800" dirty="0" err="1"/>
              <a:t>ev’rybody</a:t>
            </a:r>
            <a:r>
              <a:rPr lang="en-US" sz="4800" dirty="0"/>
              <a:t> loves the smell of roses! </a:t>
            </a:r>
          </a:p>
        </p:txBody>
      </p:sp>
    </p:spTree>
    <p:extLst>
      <p:ext uri="{BB962C8B-B14F-4D97-AF65-F5344CB8AC3E}">
        <p14:creationId xmlns:p14="http://schemas.microsoft.com/office/powerpoint/2010/main" val="104599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862451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Astronaut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endParaRPr lang="en-GB" sz="3600" dirty="0"/>
          </a:p>
          <a:p>
            <a:pPr algn="ctr"/>
            <a:r>
              <a:rPr lang="en-US" sz="4800" b="1" dirty="0"/>
              <a:t>4. </a:t>
            </a:r>
            <a:r>
              <a:rPr lang="en-US" sz="4800" dirty="0"/>
              <a:t>Roses, roses take me home</a:t>
            </a:r>
            <a:endParaRPr lang="en-GB" sz="8000" dirty="0"/>
          </a:p>
          <a:p>
            <a:pPr algn="ctr"/>
            <a:r>
              <a:rPr lang="en-US" sz="4800" dirty="0"/>
              <a:t>People, places, stories we all know, </a:t>
            </a:r>
          </a:p>
          <a:p>
            <a:pPr algn="ctr"/>
            <a:r>
              <a:rPr lang="en-US" sz="4800" dirty="0"/>
              <a:t>And when we start to dream </a:t>
            </a:r>
          </a:p>
          <a:p>
            <a:pPr algn="ctr"/>
            <a:r>
              <a:rPr lang="en-US" sz="4800" dirty="0"/>
              <a:t>We can see that the story starts with you and me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060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862451"/>
            <a:ext cx="11582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/>
              <a:t>Astronaut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endParaRPr lang="en-GB" sz="3600" dirty="0"/>
          </a:p>
          <a:p>
            <a:pPr algn="ctr"/>
            <a:r>
              <a:rPr lang="en-US" sz="5400" i="1" dirty="0"/>
              <a:t>Quiet spaceship sounds…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/>
              <a:t>I am a lonely astronaut (x4)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895274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197223" y="419246"/>
            <a:ext cx="11582400" cy="8032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Si </a:t>
            </a:r>
            <a:r>
              <a:rPr lang="en-GB" sz="4400" i="1" dirty="0" err="1"/>
              <a:t>nje</a:t>
            </a:r>
            <a:r>
              <a:rPr lang="en-GB" sz="4400" i="1" dirty="0"/>
              <a:t> </a:t>
            </a:r>
            <a:r>
              <a:rPr lang="en-GB" sz="4400" i="1" dirty="0" err="1"/>
              <a:t>njey</a:t>
            </a:r>
            <a:r>
              <a:rPr lang="en-GB" sz="4400" i="1" dirty="0"/>
              <a:t> </a:t>
            </a:r>
            <a:r>
              <a:rPr lang="en-GB" sz="4400" i="1" dirty="0" err="1"/>
              <a:t>njey</a:t>
            </a:r>
            <a:r>
              <a:rPr lang="en-GB" sz="4400" i="1" dirty="0"/>
              <a:t> </a:t>
            </a:r>
          </a:p>
          <a:p>
            <a:endParaRPr lang="en-US" sz="4400" i="1" dirty="0"/>
          </a:p>
          <a:p>
            <a:pPr algn="ctr"/>
            <a:r>
              <a:rPr lang="en-US" sz="5400" dirty="0"/>
              <a:t>Si </a:t>
            </a:r>
            <a:r>
              <a:rPr lang="en-US" sz="5400" dirty="0" err="1"/>
              <a:t>nje</a:t>
            </a:r>
            <a:r>
              <a:rPr lang="en-US" sz="5400" dirty="0"/>
              <a:t> </a:t>
            </a:r>
            <a:r>
              <a:rPr lang="en-US" sz="5400" dirty="0" err="1"/>
              <a:t>nje</a:t>
            </a:r>
            <a:r>
              <a:rPr lang="en-US" sz="5400" dirty="0"/>
              <a:t> </a:t>
            </a:r>
            <a:r>
              <a:rPr lang="en-US" sz="5400" dirty="0" err="1"/>
              <a:t>nje</a:t>
            </a:r>
            <a:r>
              <a:rPr lang="en-US" sz="5400" dirty="0"/>
              <a:t> </a:t>
            </a:r>
            <a:r>
              <a:rPr lang="en-US" sz="5400" dirty="0" err="1"/>
              <a:t>ngemi</a:t>
            </a:r>
            <a:r>
              <a:rPr lang="en-US" sz="5400" dirty="0"/>
              <a:t> </a:t>
            </a:r>
            <a:r>
              <a:rPr lang="en-US" sz="5400" dirty="0" err="1"/>
              <a:t>thandazo</a:t>
            </a:r>
            <a:r>
              <a:rPr lang="en-US" sz="5400" dirty="0"/>
              <a:t>,</a:t>
            </a:r>
          </a:p>
          <a:p>
            <a:pPr algn="ctr"/>
            <a:r>
              <a:rPr lang="en-US" sz="5400" dirty="0"/>
              <a:t>Si </a:t>
            </a:r>
            <a:r>
              <a:rPr lang="en-US" sz="5400" dirty="0" err="1"/>
              <a:t>nje</a:t>
            </a:r>
            <a:r>
              <a:rPr lang="en-US" sz="5400" dirty="0"/>
              <a:t> </a:t>
            </a:r>
            <a:r>
              <a:rPr lang="en-US" sz="5400" dirty="0" err="1"/>
              <a:t>nje</a:t>
            </a:r>
            <a:r>
              <a:rPr lang="en-US" sz="5400" dirty="0"/>
              <a:t> </a:t>
            </a:r>
            <a:r>
              <a:rPr lang="en-US" sz="5400" dirty="0" err="1"/>
              <a:t>nje</a:t>
            </a:r>
            <a:r>
              <a:rPr lang="en-US" sz="5400" dirty="0"/>
              <a:t> </a:t>
            </a:r>
            <a:r>
              <a:rPr lang="en-US" sz="5400" dirty="0" err="1"/>
              <a:t>ngemi</a:t>
            </a:r>
            <a:r>
              <a:rPr lang="en-US" sz="5400" dirty="0"/>
              <a:t> </a:t>
            </a:r>
            <a:r>
              <a:rPr lang="en-US" sz="5400" dirty="0" err="1"/>
              <a:t>thandazo</a:t>
            </a:r>
            <a:r>
              <a:rPr lang="en-US" sz="5400" dirty="0"/>
              <a:t>,</a:t>
            </a:r>
          </a:p>
          <a:p>
            <a:pPr algn="ctr"/>
            <a:r>
              <a:rPr lang="en-US" sz="5400" dirty="0" err="1"/>
              <a:t>ngemi</a:t>
            </a:r>
            <a:r>
              <a:rPr lang="en-US" sz="5400" dirty="0"/>
              <a:t> </a:t>
            </a:r>
            <a:r>
              <a:rPr lang="en-US" sz="5400" dirty="0" err="1"/>
              <a:t>thandazo</a:t>
            </a:r>
            <a:r>
              <a:rPr lang="en-US" sz="5400" dirty="0"/>
              <a:t>, </a:t>
            </a:r>
            <a:r>
              <a:rPr lang="en-US" sz="5400" dirty="0" err="1"/>
              <a:t>ngemi</a:t>
            </a:r>
            <a:r>
              <a:rPr lang="en-US" sz="5400" dirty="0"/>
              <a:t> </a:t>
            </a:r>
            <a:r>
              <a:rPr lang="en-US" sz="5400" dirty="0" err="1"/>
              <a:t>thandazo</a:t>
            </a:r>
            <a:r>
              <a:rPr lang="en-US" sz="5400" dirty="0"/>
              <a:t>, </a:t>
            </a:r>
            <a:r>
              <a:rPr lang="en-US" sz="5400" dirty="0" err="1"/>
              <a:t>ngemi</a:t>
            </a:r>
            <a:r>
              <a:rPr lang="en-US" sz="5400" dirty="0"/>
              <a:t> </a:t>
            </a:r>
            <a:r>
              <a:rPr lang="en-US" sz="5400" dirty="0" err="1"/>
              <a:t>thandazo</a:t>
            </a:r>
            <a:r>
              <a:rPr lang="en-US" sz="5400" dirty="0"/>
              <a:t>, </a:t>
            </a:r>
            <a:r>
              <a:rPr lang="en-US" sz="5400" dirty="0" err="1"/>
              <a:t>ngemi</a:t>
            </a:r>
            <a:r>
              <a:rPr lang="en-US" sz="5400" dirty="0"/>
              <a:t> </a:t>
            </a:r>
            <a:r>
              <a:rPr lang="en-US" sz="5400" dirty="0" err="1"/>
              <a:t>thandazo</a:t>
            </a:r>
            <a:endParaRPr lang="en-US" sz="5400" dirty="0"/>
          </a:p>
          <a:p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endParaRPr lang="en-GB" sz="4400" dirty="0"/>
          </a:p>
          <a:p>
            <a:pPr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97860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78905"/>
            <a:ext cx="11582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Power In Me</a:t>
            </a:r>
          </a:p>
          <a:p>
            <a:pPr algn="ctr">
              <a:buNone/>
            </a:pPr>
            <a:endParaRPr lang="en-GB" sz="3600" dirty="0"/>
          </a:p>
          <a:p>
            <a:pPr algn="ctr">
              <a:buNone/>
            </a:pPr>
            <a:r>
              <a:rPr lang="en-GB" sz="4800" b="1" dirty="0"/>
              <a:t>V1 </a:t>
            </a:r>
            <a:r>
              <a:rPr lang="en-GB" sz="4800" dirty="0"/>
              <a:t>When the race is nearly done, and I feel I can’t go on,</a:t>
            </a:r>
          </a:p>
          <a:p>
            <a:pPr algn="ctr">
              <a:buNone/>
            </a:pPr>
            <a:r>
              <a:rPr lang="en-GB" sz="4800" dirty="0"/>
              <a:t>I know I can do something about it.</a:t>
            </a:r>
          </a:p>
          <a:p>
            <a:pPr algn="ctr">
              <a:buNone/>
            </a:pPr>
            <a:r>
              <a:rPr lang="en-GB" sz="4800" dirty="0"/>
              <a:t>My heart will start to race, my body find the motion,</a:t>
            </a:r>
          </a:p>
          <a:p>
            <a:pPr algn="ctr">
              <a:buNone/>
            </a:pPr>
            <a:r>
              <a:rPr lang="en-GB" sz="4800" dirty="0"/>
              <a:t>And I will feel empowered from within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0529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116541" y="419246"/>
            <a:ext cx="11582400" cy="10310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Si </a:t>
            </a:r>
            <a:r>
              <a:rPr lang="en-GB" sz="4400" i="1" dirty="0" err="1"/>
              <a:t>nje</a:t>
            </a:r>
            <a:r>
              <a:rPr lang="en-GB" sz="4400" i="1" dirty="0"/>
              <a:t> </a:t>
            </a:r>
            <a:r>
              <a:rPr lang="en-GB" sz="4400" i="1" dirty="0" err="1"/>
              <a:t>njey</a:t>
            </a:r>
            <a:r>
              <a:rPr lang="en-GB" sz="4400" i="1" dirty="0"/>
              <a:t> </a:t>
            </a:r>
            <a:r>
              <a:rPr lang="en-GB" sz="4400" i="1" dirty="0" err="1"/>
              <a:t>njey</a:t>
            </a:r>
            <a:r>
              <a:rPr lang="en-GB" sz="4400" i="1" dirty="0"/>
              <a:t>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endParaRPr lang="en-US" sz="4400" i="1" dirty="0"/>
          </a:p>
          <a:p>
            <a:pPr algn="ctr"/>
            <a:r>
              <a:rPr lang="en-US" sz="5400" dirty="0"/>
              <a:t>Whoa! Mama </a:t>
            </a:r>
            <a:r>
              <a:rPr lang="en-US" sz="5400" dirty="0" err="1"/>
              <a:t>ba</a:t>
            </a:r>
            <a:r>
              <a:rPr lang="en-US" sz="5400" dirty="0"/>
              <a:t> </a:t>
            </a:r>
            <a:r>
              <a:rPr lang="en-US" sz="5400" dirty="0" err="1"/>
              <a:t>kudala</a:t>
            </a:r>
            <a:r>
              <a:rPr lang="en-US" sz="5400" dirty="0"/>
              <a:t> </a:t>
            </a:r>
            <a:r>
              <a:rPr lang="en-US" sz="5400" dirty="0" err="1"/>
              <a:t>ba</a:t>
            </a:r>
            <a:r>
              <a:rPr lang="en-US" sz="5400" dirty="0"/>
              <a:t> be </a:t>
            </a:r>
            <a:r>
              <a:rPr lang="en-US" sz="5400" dirty="0" err="1"/>
              <a:t>thandaza</a:t>
            </a:r>
            <a:r>
              <a:rPr lang="en-US" sz="5400" dirty="0"/>
              <a:t>,</a:t>
            </a:r>
          </a:p>
          <a:p>
            <a:pPr algn="ctr"/>
            <a:r>
              <a:rPr lang="en-US" sz="5400" dirty="0"/>
              <a:t>Whoa! Mama </a:t>
            </a:r>
            <a:r>
              <a:rPr lang="en-US" sz="5400" dirty="0" err="1"/>
              <a:t>ba</a:t>
            </a:r>
            <a:r>
              <a:rPr lang="en-US" sz="5400" dirty="0"/>
              <a:t> </a:t>
            </a:r>
            <a:r>
              <a:rPr lang="en-US" sz="5400" dirty="0" err="1"/>
              <a:t>kudala</a:t>
            </a:r>
            <a:r>
              <a:rPr lang="en-US" sz="5400" dirty="0"/>
              <a:t> </a:t>
            </a:r>
            <a:r>
              <a:rPr lang="en-US" sz="5400" dirty="0" err="1"/>
              <a:t>ba</a:t>
            </a:r>
            <a:r>
              <a:rPr lang="en-US" sz="5400" dirty="0"/>
              <a:t> be </a:t>
            </a:r>
            <a:r>
              <a:rPr lang="en-US" sz="5400" dirty="0" err="1"/>
              <a:t>thandaza</a:t>
            </a:r>
            <a:r>
              <a:rPr lang="en-US" sz="5400" dirty="0"/>
              <a:t>,</a:t>
            </a:r>
          </a:p>
          <a:p>
            <a:pPr algn="ctr"/>
            <a:r>
              <a:rPr lang="en-US" sz="5400" dirty="0"/>
              <a:t>Ba be </a:t>
            </a:r>
            <a:r>
              <a:rPr lang="en-US" sz="5400" dirty="0" err="1"/>
              <a:t>thandaza</a:t>
            </a:r>
            <a:r>
              <a:rPr lang="en-US" sz="5400" dirty="0"/>
              <a:t>, </a:t>
            </a:r>
            <a:r>
              <a:rPr lang="en-US" sz="5400" dirty="0" err="1"/>
              <a:t>ba</a:t>
            </a:r>
            <a:r>
              <a:rPr lang="en-US" sz="5400" dirty="0"/>
              <a:t> be </a:t>
            </a:r>
            <a:r>
              <a:rPr lang="en-US" sz="5400" dirty="0" err="1"/>
              <a:t>thandaza</a:t>
            </a:r>
            <a:r>
              <a:rPr lang="en-US" sz="5400" dirty="0"/>
              <a:t>,</a:t>
            </a:r>
          </a:p>
          <a:p>
            <a:pPr algn="ctr"/>
            <a:r>
              <a:rPr lang="en-US" sz="5400" dirty="0"/>
              <a:t>Ba be </a:t>
            </a:r>
            <a:r>
              <a:rPr lang="en-US" sz="5400" dirty="0" err="1"/>
              <a:t>thandaza</a:t>
            </a:r>
            <a:r>
              <a:rPr lang="en-US" sz="5400" dirty="0"/>
              <a:t>, </a:t>
            </a:r>
            <a:r>
              <a:rPr lang="en-US" sz="5400" dirty="0" err="1"/>
              <a:t>ba</a:t>
            </a:r>
            <a:r>
              <a:rPr lang="en-US" sz="5400" dirty="0"/>
              <a:t> be </a:t>
            </a:r>
            <a:r>
              <a:rPr lang="en-US" sz="5400" dirty="0" err="1"/>
              <a:t>thandaza</a:t>
            </a:r>
            <a:r>
              <a:rPr lang="en-US" sz="5400" dirty="0"/>
              <a:t>,</a:t>
            </a:r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pPr algn="ctr"/>
            <a:endParaRPr lang="en-US" sz="6000" dirty="0"/>
          </a:p>
          <a:p>
            <a:endParaRPr lang="en-US" sz="4400" dirty="0"/>
          </a:p>
          <a:p>
            <a:endParaRPr lang="en-US" sz="4400" dirty="0"/>
          </a:p>
          <a:p>
            <a:endParaRPr lang="en-GB" sz="4400" dirty="0"/>
          </a:p>
          <a:p>
            <a:pPr algn="ctr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9066401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This is home</a:t>
            </a:r>
          </a:p>
          <a:p>
            <a:pPr algn="ctr">
              <a:buNone/>
            </a:pPr>
            <a:endParaRPr lang="en-GB" sz="6000" dirty="0"/>
          </a:p>
          <a:p>
            <a:pPr algn="ctr">
              <a:buNone/>
            </a:pPr>
            <a:r>
              <a:rPr lang="en-GB" sz="5400" dirty="0"/>
              <a:t>This is home where I belong,</a:t>
            </a:r>
          </a:p>
          <a:p>
            <a:pPr algn="ctr">
              <a:buNone/>
            </a:pPr>
            <a:r>
              <a:rPr lang="en-US" sz="5400" dirty="0"/>
              <a:t>I</a:t>
            </a:r>
            <a:r>
              <a:rPr lang="en-GB" sz="5400" dirty="0"/>
              <a:t>n this breath, In this heart.</a:t>
            </a:r>
          </a:p>
          <a:p>
            <a:pPr algn="ctr">
              <a:buNone/>
            </a:pPr>
            <a:r>
              <a:rPr lang="en-US" sz="5400" dirty="0"/>
              <a:t>T</a:t>
            </a:r>
            <a:r>
              <a:rPr lang="en-GB" sz="5400" dirty="0"/>
              <a:t>his is home where I belong,</a:t>
            </a:r>
          </a:p>
          <a:p>
            <a:pPr algn="ctr">
              <a:buNone/>
            </a:pPr>
            <a:r>
              <a:rPr lang="en-US" sz="5400" dirty="0"/>
              <a:t>I</a:t>
            </a:r>
            <a:r>
              <a:rPr lang="en-GB" sz="5400" dirty="0"/>
              <a:t>n this voice, in this song.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10853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I’m a believer</a:t>
            </a:r>
          </a:p>
          <a:p>
            <a:pPr algn="ctr"/>
            <a:br>
              <a:rPr lang="en-GB" sz="6000" dirty="0"/>
            </a:br>
            <a:r>
              <a:rPr lang="en-GB" sz="4800" b="1" dirty="0"/>
              <a:t>V1 </a:t>
            </a:r>
            <a:r>
              <a:rPr lang="en-GB" sz="4800" dirty="0"/>
              <a:t>I thought love was only true in fairy tales,</a:t>
            </a:r>
          </a:p>
          <a:p>
            <a:pPr algn="ctr"/>
            <a:r>
              <a:rPr lang="en-GB" sz="4800"/>
              <a:t>Meant </a:t>
            </a:r>
            <a:r>
              <a:rPr lang="en-GB" sz="4800" dirty="0"/>
              <a:t>for someone else but not for me.</a:t>
            </a:r>
          </a:p>
          <a:p>
            <a:pPr algn="ctr"/>
            <a:r>
              <a:rPr lang="en-GB" sz="4800" dirty="0"/>
              <a:t>Love was out to get me,</a:t>
            </a:r>
          </a:p>
          <a:p>
            <a:pPr algn="ctr"/>
            <a:r>
              <a:rPr lang="en-GB" sz="4800" dirty="0"/>
              <a:t>That’s the way it seems,</a:t>
            </a:r>
          </a:p>
          <a:p>
            <a:pPr algn="ctr"/>
            <a:r>
              <a:rPr lang="en-GB" sz="4800" dirty="0"/>
              <a:t>Disappointment haunted all my dreams.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105324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I’m a believer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/>
            <a:endParaRPr lang="en-GB" sz="5400" dirty="0"/>
          </a:p>
          <a:p>
            <a:pPr algn="ctr"/>
            <a:r>
              <a:rPr lang="en-GB" sz="5400" i="1" dirty="0"/>
              <a:t>Then I saw her face,</a:t>
            </a:r>
          </a:p>
          <a:p>
            <a:pPr algn="ctr"/>
            <a:r>
              <a:rPr lang="en-GB" sz="5400" i="1" dirty="0"/>
              <a:t>Now I’m a believer,</a:t>
            </a:r>
          </a:p>
          <a:p>
            <a:pPr algn="ctr"/>
            <a:r>
              <a:rPr lang="en-GB" sz="5400" i="1" dirty="0"/>
              <a:t>Not a trace of doubt in my mind.</a:t>
            </a:r>
          </a:p>
          <a:p>
            <a:pPr algn="ctr"/>
            <a:r>
              <a:rPr lang="en-GB" sz="5400" i="1" dirty="0"/>
              <a:t>I’m in love, I’m a believer!  </a:t>
            </a:r>
          </a:p>
          <a:p>
            <a:pPr algn="ctr"/>
            <a:r>
              <a:rPr lang="en-GB" sz="5400" i="1" dirty="0"/>
              <a:t>I couldn’t leave her if I tried,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338855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249648"/>
            <a:ext cx="1158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I’m a believer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/>
            <a:br>
              <a:rPr lang="en-GB" sz="6000" dirty="0"/>
            </a:br>
            <a:r>
              <a:rPr lang="en-GB" sz="4800" b="1" dirty="0"/>
              <a:t>V2 </a:t>
            </a:r>
            <a:r>
              <a:rPr lang="en-GB" sz="4800" dirty="0"/>
              <a:t>I thought love was more or less a given thing</a:t>
            </a:r>
          </a:p>
          <a:p>
            <a:pPr algn="ctr"/>
            <a:r>
              <a:rPr lang="en-GB" sz="4800" dirty="0"/>
              <a:t>Seems the more I gave the less I got.</a:t>
            </a:r>
          </a:p>
          <a:p>
            <a:pPr algn="ctr"/>
            <a:r>
              <a:rPr lang="en-GB" sz="4800" dirty="0"/>
              <a:t>What’s the use of trying?</a:t>
            </a:r>
          </a:p>
          <a:p>
            <a:pPr algn="ctr"/>
            <a:r>
              <a:rPr lang="en-GB" sz="4800" dirty="0"/>
              <a:t>All you get is pain.</a:t>
            </a:r>
          </a:p>
          <a:p>
            <a:pPr algn="ctr"/>
            <a:r>
              <a:rPr lang="en-GB" sz="4800" dirty="0"/>
              <a:t>When I needed sunshine I got rain.</a:t>
            </a:r>
          </a:p>
        </p:txBody>
      </p:sp>
    </p:spTree>
    <p:extLst>
      <p:ext uri="{BB962C8B-B14F-4D97-AF65-F5344CB8AC3E}">
        <p14:creationId xmlns:p14="http://schemas.microsoft.com/office/powerpoint/2010/main" val="265971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236201"/>
            <a:ext cx="1158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I’m a believer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/>
            <a:br>
              <a:rPr lang="en-GB" sz="6000" dirty="0"/>
            </a:br>
            <a:r>
              <a:rPr lang="en-GB" sz="4800" i="1" dirty="0"/>
              <a:t>Then I saw her face,</a:t>
            </a:r>
          </a:p>
          <a:p>
            <a:pPr algn="ctr"/>
            <a:r>
              <a:rPr lang="en-GB" sz="4800" i="1" dirty="0"/>
              <a:t>Now I’m a believer,</a:t>
            </a:r>
          </a:p>
          <a:p>
            <a:pPr algn="ctr"/>
            <a:r>
              <a:rPr lang="en-GB" sz="4800" i="1" dirty="0"/>
              <a:t>Not a trace of doubt in my mind.</a:t>
            </a:r>
          </a:p>
          <a:p>
            <a:pPr algn="ctr"/>
            <a:r>
              <a:rPr lang="en-GB" sz="4800" i="1" dirty="0"/>
              <a:t>I’m in love, I’m a believer!  </a:t>
            </a:r>
          </a:p>
          <a:p>
            <a:pPr algn="ctr"/>
            <a:r>
              <a:rPr lang="en-GB" sz="4800" i="1" dirty="0"/>
              <a:t>I couldn’t leave her if I tried, </a:t>
            </a:r>
          </a:p>
          <a:p>
            <a:pPr algn="ctr"/>
            <a:r>
              <a:rPr lang="en-GB" sz="4800" dirty="0"/>
              <a:t>(interlude)</a:t>
            </a:r>
          </a:p>
        </p:txBody>
      </p:sp>
    </p:spTree>
    <p:extLst>
      <p:ext uri="{BB962C8B-B14F-4D97-AF65-F5344CB8AC3E}">
        <p14:creationId xmlns:p14="http://schemas.microsoft.com/office/powerpoint/2010/main" val="1672566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I’m a believer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/>
            <a:br>
              <a:rPr lang="en-GB" sz="6000" dirty="0"/>
            </a:br>
            <a:r>
              <a:rPr lang="en-GB" sz="4800" dirty="0"/>
              <a:t>Love was out to get me,</a:t>
            </a:r>
          </a:p>
          <a:p>
            <a:pPr algn="ctr"/>
            <a:r>
              <a:rPr lang="en-GB" sz="4800" dirty="0"/>
              <a:t>That’s the way it seems,</a:t>
            </a:r>
          </a:p>
          <a:p>
            <a:pPr algn="ctr"/>
            <a:r>
              <a:rPr lang="en-GB" sz="4800" dirty="0"/>
              <a:t>Disappointment haunted all my dreams.</a:t>
            </a:r>
          </a:p>
        </p:txBody>
      </p:sp>
    </p:spTree>
    <p:extLst>
      <p:ext uri="{BB962C8B-B14F-4D97-AF65-F5344CB8AC3E}">
        <p14:creationId xmlns:p14="http://schemas.microsoft.com/office/powerpoint/2010/main" val="1864458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I’m a believer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/>
            <a:br>
              <a:rPr lang="en-GB" sz="6000" dirty="0"/>
            </a:br>
            <a:r>
              <a:rPr lang="en-GB" sz="4800" i="1" dirty="0"/>
              <a:t>And</a:t>
            </a:r>
            <a:r>
              <a:rPr lang="en-GB" sz="6000" i="1" dirty="0"/>
              <a:t> </a:t>
            </a:r>
            <a:r>
              <a:rPr lang="en-GB" sz="4800" i="1" dirty="0"/>
              <a:t>then I saw her face,</a:t>
            </a:r>
          </a:p>
          <a:p>
            <a:pPr algn="ctr"/>
            <a:r>
              <a:rPr lang="en-GB" sz="4800" i="1" dirty="0"/>
              <a:t>Now I’m a believer,</a:t>
            </a:r>
          </a:p>
          <a:p>
            <a:pPr algn="ctr"/>
            <a:r>
              <a:rPr lang="en-GB" sz="4800" i="1" dirty="0"/>
              <a:t>Not a trace of doubt in my mind.</a:t>
            </a:r>
          </a:p>
          <a:p>
            <a:pPr algn="ctr"/>
            <a:r>
              <a:rPr lang="en-GB" sz="4800" i="1" dirty="0"/>
              <a:t>I’m in love, I’m a believer!  </a:t>
            </a:r>
          </a:p>
          <a:p>
            <a:pPr algn="ctr"/>
            <a:r>
              <a:rPr lang="en-GB" sz="4800" i="1" dirty="0"/>
              <a:t>I couldn’t leave her if I tried, </a:t>
            </a:r>
          </a:p>
        </p:txBody>
      </p:sp>
    </p:spTree>
    <p:extLst>
      <p:ext uri="{BB962C8B-B14F-4D97-AF65-F5344CB8AC3E}">
        <p14:creationId xmlns:p14="http://schemas.microsoft.com/office/powerpoint/2010/main" val="602924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I’m a believer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/>
            <a:br>
              <a:rPr lang="en-GB" sz="6000" dirty="0"/>
            </a:br>
            <a:r>
              <a:rPr lang="en-GB" sz="4800" i="1" dirty="0"/>
              <a:t>Then I saw her face,</a:t>
            </a:r>
          </a:p>
          <a:p>
            <a:pPr algn="ctr"/>
            <a:r>
              <a:rPr lang="en-GB" sz="4800" i="1" dirty="0"/>
              <a:t>Now I’m a believer,</a:t>
            </a:r>
          </a:p>
          <a:p>
            <a:pPr algn="ctr"/>
            <a:r>
              <a:rPr lang="en-GB" sz="4800" i="1" dirty="0"/>
              <a:t>Not a trace of doubt in my mind.</a:t>
            </a:r>
          </a:p>
          <a:p>
            <a:pPr algn="ctr"/>
            <a:r>
              <a:rPr lang="en-GB" sz="4800" i="1" dirty="0"/>
              <a:t>Yeah, I’m a believer!  </a:t>
            </a:r>
          </a:p>
          <a:p>
            <a:pPr algn="ctr"/>
            <a:r>
              <a:rPr lang="en-GB" sz="4800" i="1" dirty="0"/>
              <a:t>Yeah, I’m a believer!  </a:t>
            </a:r>
          </a:p>
          <a:p>
            <a:pPr algn="ctr"/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88993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Power In Me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>
              <a:buNone/>
            </a:pPr>
            <a:endParaRPr lang="en-GB" sz="6600" dirty="0"/>
          </a:p>
          <a:p>
            <a:pPr algn="ctr">
              <a:buNone/>
            </a:pPr>
            <a:r>
              <a:rPr lang="en-GB" sz="5400" b="1" dirty="0"/>
              <a:t> </a:t>
            </a:r>
            <a:r>
              <a:rPr lang="en-GB" sz="5400" dirty="0"/>
              <a:t>I got the power in me</a:t>
            </a:r>
          </a:p>
          <a:p>
            <a:pPr algn="ctr">
              <a:buNone/>
            </a:pPr>
            <a:r>
              <a:rPr lang="en-GB" sz="5400" dirty="0"/>
              <a:t>You got the power in you</a:t>
            </a:r>
          </a:p>
          <a:p>
            <a:pPr algn="ctr">
              <a:buNone/>
            </a:pPr>
            <a:r>
              <a:rPr lang="en-GB" sz="5400" dirty="0"/>
              <a:t>I got the power, p-p-power</a:t>
            </a:r>
          </a:p>
          <a:p>
            <a:pPr algn="ctr">
              <a:buNone/>
            </a:pPr>
            <a:r>
              <a:rPr lang="en-GB" sz="5400" dirty="0"/>
              <a:t>Got the power in 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44646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Power In Me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>
              <a:buNone/>
            </a:pPr>
            <a:endParaRPr lang="en-GB" sz="6000" dirty="0"/>
          </a:p>
          <a:p>
            <a:pPr algn="ctr">
              <a:buNone/>
            </a:pPr>
            <a:r>
              <a:rPr lang="en-GB" sz="5400" dirty="0"/>
              <a:t>Nobody’s </a:t>
            </a:r>
            <a:r>
              <a:rPr lang="en-GB" sz="5400" dirty="0" err="1"/>
              <a:t>gonna</a:t>
            </a:r>
            <a:r>
              <a:rPr lang="en-GB" sz="5400" dirty="0"/>
              <a:t> hold me back,</a:t>
            </a:r>
          </a:p>
          <a:p>
            <a:pPr algn="ctr">
              <a:buNone/>
            </a:pPr>
            <a:r>
              <a:rPr lang="en-GB" sz="5400" dirty="0"/>
              <a:t>Nobody’s </a:t>
            </a:r>
            <a:r>
              <a:rPr lang="en-GB" sz="5400" dirty="0" err="1"/>
              <a:t>gonna</a:t>
            </a:r>
            <a:r>
              <a:rPr lang="en-GB" sz="5400" dirty="0"/>
              <a:t> silence my words,</a:t>
            </a:r>
          </a:p>
          <a:p>
            <a:pPr algn="ctr">
              <a:buNone/>
            </a:pPr>
            <a:r>
              <a:rPr lang="en-GB" sz="5400" dirty="0"/>
              <a:t>Nobody’s </a:t>
            </a:r>
            <a:r>
              <a:rPr lang="en-GB" sz="5400" dirty="0" err="1"/>
              <a:t>gonna</a:t>
            </a:r>
            <a:r>
              <a:rPr lang="en-GB" sz="5400" dirty="0"/>
              <a:t> close my mind,</a:t>
            </a:r>
          </a:p>
          <a:p>
            <a:pPr algn="ctr">
              <a:buNone/>
            </a:pPr>
            <a:r>
              <a:rPr lang="en-GB" sz="5400" dirty="0"/>
              <a:t>I got the power in 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2831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Power In Me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>
              <a:buNone/>
            </a:pPr>
            <a:endParaRPr lang="en-GB" sz="4000" dirty="0"/>
          </a:p>
          <a:p>
            <a:pPr algn="ctr">
              <a:buNone/>
            </a:pPr>
            <a:r>
              <a:rPr lang="en-GB" sz="4800" b="1" dirty="0"/>
              <a:t>V2</a:t>
            </a:r>
            <a:r>
              <a:rPr lang="en-GB" sz="4800" dirty="0"/>
              <a:t> When someone’s needing help, and the world just walks on by,</a:t>
            </a:r>
          </a:p>
          <a:p>
            <a:pPr algn="ctr">
              <a:buNone/>
            </a:pPr>
            <a:r>
              <a:rPr lang="en-GB" sz="4800" dirty="0"/>
              <a:t>I know I can do something about it.</a:t>
            </a:r>
          </a:p>
          <a:p>
            <a:pPr algn="ctr">
              <a:buNone/>
            </a:pPr>
            <a:r>
              <a:rPr lang="en-GB" sz="4800" dirty="0"/>
              <a:t>I’ll stand up for their rights, my voice will find the words,</a:t>
            </a:r>
          </a:p>
          <a:p>
            <a:pPr algn="ctr">
              <a:buNone/>
            </a:pPr>
            <a:r>
              <a:rPr lang="en-GB" sz="4800" dirty="0"/>
              <a:t>And I will feel empowered from within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20467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Power In Me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>
              <a:buNone/>
            </a:pPr>
            <a:endParaRPr lang="en-GB" sz="6600" dirty="0"/>
          </a:p>
          <a:p>
            <a:pPr algn="ctr">
              <a:buNone/>
            </a:pPr>
            <a:r>
              <a:rPr lang="en-GB" sz="5400" b="1" dirty="0"/>
              <a:t> </a:t>
            </a:r>
            <a:r>
              <a:rPr lang="en-GB" sz="5400" dirty="0"/>
              <a:t>I got the power in me</a:t>
            </a:r>
          </a:p>
          <a:p>
            <a:pPr algn="ctr">
              <a:buNone/>
            </a:pPr>
            <a:r>
              <a:rPr lang="en-GB" sz="5400" dirty="0"/>
              <a:t>You got the power in you</a:t>
            </a:r>
          </a:p>
          <a:p>
            <a:pPr algn="ctr">
              <a:buNone/>
            </a:pPr>
            <a:r>
              <a:rPr lang="en-GB" sz="5400" dirty="0"/>
              <a:t>I got the power, p-p-power</a:t>
            </a:r>
          </a:p>
          <a:p>
            <a:pPr algn="ctr">
              <a:buNone/>
            </a:pPr>
            <a:r>
              <a:rPr lang="en-GB" sz="5400" dirty="0"/>
              <a:t>Got the power in 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79145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04800" y="397566"/>
            <a:ext cx="1158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i="1" dirty="0"/>
              <a:t>Power In Me </a:t>
            </a:r>
            <a:r>
              <a:rPr lang="en-GB" sz="4400" i="1" dirty="0" err="1"/>
              <a:t>cont</a:t>
            </a:r>
            <a:r>
              <a:rPr lang="en-GB" sz="4400" i="1" dirty="0"/>
              <a:t>…</a:t>
            </a:r>
          </a:p>
          <a:p>
            <a:pPr algn="ctr">
              <a:buNone/>
            </a:pPr>
            <a:endParaRPr lang="en-GB" sz="6000" dirty="0"/>
          </a:p>
          <a:p>
            <a:pPr algn="ctr">
              <a:buNone/>
            </a:pPr>
            <a:r>
              <a:rPr lang="en-GB" sz="5400" dirty="0"/>
              <a:t>Nobody’s </a:t>
            </a:r>
            <a:r>
              <a:rPr lang="en-GB" sz="5400" dirty="0" err="1"/>
              <a:t>gonna</a:t>
            </a:r>
            <a:r>
              <a:rPr lang="en-GB" sz="5400" dirty="0"/>
              <a:t> hold me back,</a:t>
            </a:r>
          </a:p>
          <a:p>
            <a:pPr algn="ctr">
              <a:buNone/>
            </a:pPr>
            <a:r>
              <a:rPr lang="en-GB" sz="5400" dirty="0"/>
              <a:t>Nobody’s </a:t>
            </a:r>
            <a:r>
              <a:rPr lang="en-GB" sz="5400" dirty="0" err="1"/>
              <a:t>gonna</a:t>
            </a:r>
            <a:r>
              <a:rPr lang="en-GB" sz="5400" dirty="0"/>
              <a:t> silence my words,</a:t>
            </a:r>
          </a:p>
          <a:p>
            <a:pPr algn="ctr">
              <a:buNone/>
            </a:pPr>
            <a:r>
              <a:rPr lang="en-GB" sz="5400" dirty="0"/>
              <a:t>Nobody’s </a:t>
            </a:r>
            <a:r>
              <a:rPr lang="en-GB" sz="5400" dirty="0" err="1"/>
              <a:t>gonna</a:t>
            </a:r>
            <a:r>
              <a:rPr lang="en-GB" sz="5400" dirty="0"/>
              <a:t> close my mind,</a:t>
            </a:r>
          </a:p>
          <a:p>
            <a:pPr algn="ctr">
              <a:buNone/>
            </a:pPr>
            <a:r>
              <a:rPr lang="en-GB" sz="5400" dirty="0"/>
              <a:t>I got the power in 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104052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18052" y="424070"/>
            <a:ext cx="115824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Something Keeps Drinking Half Of The </a:t>
            </a:r>
          </a:p>
          <a:p>
            <a:r>
              <a:rPr lang="en-GB" sz="3200" i="1" dirty="0"/>
              <a:t>Local Swimming Pool</a:t>
            </a:r>
          </a:p>
          <a:p>
            <a:endParaRPr lang="en-GB" sz="3200" dirty="0"/>
          </a:p>
          <a:p>
            <a:pPr algn="ctr"/>
            <a:r>
              <a:rPr lang="en-US" sz="4000" dirty="0"/>
              <a:t>Something keeps… Something keeps…</a:t>
            </a:r>
          </a:p>
          <a:p>
            <a:pPr algn="ctr"/>
            <a:r>
              <a:rPr lang="en-US" sz="4000" dirty="0"/>
              <a:t>Something keeps drinking half,</a:t>
            </a:r>
          </a:p>
          <a:p>
            <a:pPr algn="ctr"/>
            <a:r>
              <a:rPr lang="en-US" sz="4000" dirty="0"/>
              <a:t>Something keeps …</a:t>
            </a:r>
          </a:p>
          <a:p>
            <a:pPr algn="ctr"/>
            <a:r>
              <a:rPr lang="en-US" sz="4000" dirty="0"/>
              <a:t>Something keeps drinking half,</a:t>
            </a:r>
          </a:p>
          <a:p>
            <a:pPr algn="ctr"/>
            <a:r>
              <a:rPr lang="en-US" sz="4000" dirty="0"/>
              <a:t>Something keeps…</a:t>
            </a:r>
          </a:p>
          <a:p>
            <a:pPr algn="ctr"/>
            <a:r>
              <a:rPr lang="en-US" sz="4000" dirty="0"/>
              <a:t>Something keeps drinking half of our local swimming pool</a:t>
            </a:r>
          </a:p>
        </p:txBody>
      </p:sp>
    </p:spTree>
    <p:extLst>
      <p:ext uri="{BB962C8B-B14F-4D97-AF65-F5344CB8AC3E}">
        <p14:creationId xmlns:p14="http://schemas.microsoft.com/office/powerpoint/2010/main" val="290269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089D1-DB26-4EAE-ACB5-5F710E1978B2}"/>
              </a:ext>
            </a:extLst>
          </p:cNvPr>
          <p:cNvSpPr txBox="1"/>
          <p:nvPr/>
        </p:nvSpPr>
        <p:spPr>
          <a:xfrm>
            <a:off x="318052" y="424070"/>
            <a:ext cx="115824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/>
              <a:t>Something Keeps Drinking Half Of The </a:t>
            </a:r>
          </a:p>
          <a:p>
            <a:r>
              <a:rPr lang="en-GB" sz="3200" i="1" dirty="0"/>
              <a:t>Local Swimming Pool</a:t>
            </a:r>
          </a:p>
          <a:p>
            <a:pPr algn="ctr"/>
            <a:endParaRPr lang="en-GB" sz="3200" dirty="0"/>
          </a:p>
          <a:p>
            <a:pPr algn="ctr"/>
            <a:r>
              <a:rPr lang="en-US" sz="4400" dirty="0"/>
              <a:t>Not a quarter… Not a quarter…</a:t>
            </a:r>
          </a:p>
          <a:p>
            <a:pPr algn="ctr"/>
            <a:r>
              <a:rPr lang="en-US" sz="4400" dirty="0"/>
              <a:t>Not a quarter, not three-quarters, </a:t>
            </a:r>
          </a:p>
          <a:p>
            <a:pPr algn="ctr"/>
            <a:r>
              <a:rPr lang="en-US" sz="4400" dirty="0"/>
              <a:t>Not a quarter… Not a quarter, not three-quarters, </a:t>
            </a:r>
          </a:p>
          <a:p>
            <a:pPr algn="ctr"/>
            <a:r>
              <a:rPr lang="en-US" sz="4400" dirty="0"/>
              <a:t>Not a quarter… Not a quarter, not three-quarters, </a:t>
            </a:r>
          </a:p>
          <a:p>
            <a:pPr algn="ctr"/>
            <a:r>
              <a:rPr lang="en-US" sz="4400" dirty="0"/>
              <a:t>but always exactly half</a:t>
            </a:r>
          </a:p>
        </p:txBody>
      </p:sp>
    </p:spTree>
    <p:extLst>
      <p:ext uri="{BB962C8B-B14F-4D97-AF65-F5344CB8AC3E}">
        <p14:creationId xmlns:p14="http://schemas.microsoft.com/office/powerpoint/2010/main" val="78003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01e6483-725b-44b2-8ebd-75ae1f5a2a2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38E4EEBDCAE34B98C312AF1926BF39" ma:contentTypeVersion="17" ma:contentTypeDescription="Create a new document." ma:contentTypeScope="" ma:versionID="34eea40600bd8ff3b75a5caebd85041d">
  <xsd:schema xmlns:xsd="http://www.w3.org/2001/XMLSchema" xmlns:xs="http://www.w3.org/2001/XMLSchema" xmlns:p="http://schemas.microsoft.com/office/2006/metadata/properties" xmlns:ns3="101e6483-725b-44b2-8ebd-75ae1f5a2a24" xmlns:ns4="dad51ef2-e4da-46c8-95f6-56c23baa5be5" targetNamespace="http://schemas.microsoft.com/office/2006/metadata/properties" ma:root="true" ma:fieldsID="e647804e4b8d7f92311825cb68fd83d1" ns3:_="" ns4:_="">
    <xsd:import namespace="101e6483-725b-44b2-8ebd-75ae1f5a2a24"/>
    <xsd:import namespace="dad51ef2-e4da-46c8-95f6-56c23baa5b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1e6483-725b-44b2-8ebd-75ae1f5a2a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d51ef2-e4da-46c8-95f6-56c23baa5be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DC02F5-009B-4F57-B4FF-C134BE57F92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ad51ef2-e4da-46c8-95f6-56c23baa5be5"/>
    <ds:schemaRef ds:uri="101e6483-725b-44b2-8ebd-75ae1f5a2a2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0AEA66-0F72-413F-8F65-64432F99A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12124-2784-4CF9-A095-20C4C7F34D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1e6483-725b-44b2-8ebd-75ae1f5a2a24"/>
    <ds:schemaRef ds:uri="dad51ef2-e4da-46c8-95f6-56c23baa5b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1022</Words>
  <Application>Microsoft Office PowerPoint</Application>
  <PresentationFormat>Widescreen</PresentationFormat>
  <Paragraphs>175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Words for rehearsal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viciouschambers@outlook.com</dc:creator>
  <cp:lastModifiedBy>C Lamb</cp:lastModifiedBy>
  <cp:revision>79</cp:revision>
  <cp:lastPrinted>2018-09-13T05:57:07Z</cp:lastPrinted>
  <dcterms:created xsi:type="dcterms:W3CDTF">2018-09-10T06:00:15Z</dcterms:created>
  <dcterms:modified xsi:type="dcterms:W3CDTF">2024-01-05T14:02:35Z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0x010100BB38E4EEBDCAE34B98C312AF1926BF39</vt:lpwstr>
  </property>
</Properties>
</file>